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738016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5387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3829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8823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Shape 10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21494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Shape 11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50004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Shape 122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8343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Shape 12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91625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Shape 13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8285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004048" y="1124744"/>
            <a:ext cx="3456383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3600" b="1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11 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611560" y="3068959"/>
            <a:ext cx="8064896" cy="309634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5F497A"/>
              </a:buClr>
              <a:buSzPct val="25000"/>
              <a:buFont typeface="Georgia"/>
              <a:buNone/>
            </a:pPr>
            <a:r>
              <a:rPr lang="ru-RU" sz="4400" b="1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Прохання</a:t>
            </a:r>
            <a:r>
              <a:rPr lang="ru-RU" sz="4400" b="1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до </a:t>
            </a:r>
            <a:r>
              <a:rPr lang="ru-RU" sz="4400" b="1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баптистської</a:t>
            </a:r>
            <a:r>
              <a:rPr lang="ru-RU" sz="4400" b="1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400" b="1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молоді</a:t>
            </a:r>
            <a:r>
              <a:rPr lang="ru-RU" sz="4400" b="1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про </a:t>
            </a:r>
            <a:r>
              <a:rPr lang="ru-RU" sz="4400" b="1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добрі</a:t>
            </a:r>
            <a:r>
              <a:rPr lang="ru-RU" sz="4400" b="1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400" b="1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справи</a:t>
            </a:r>
            <a:endParaRPr lang="ru-RU" sz="44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1556791"/>
            <a:ext cx="8280919" cy="46805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Georgia"/>
              <a:buNone/>
            </a:pP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Я, ______,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надіюсь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 Господа, як же кажете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молоді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мої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друзі-баптисти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до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моєї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душі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:</a:t>
            </a:r>
            <a:b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Відлітай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 гору свою,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немов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птах?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1</a:t>
            </a:r>
            <a:r>
              <a:rPr lang="en-US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:1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/>
        </p:nvSpPr>
        <p:spPr>
          <a:xfrm>
            <a:off x="683568" y="1916832"/>
            <a:ext cx="8280919" cy="34563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Georgia"/>
              <a:buNone/>
            </a:pP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ось,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нечестиві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натягують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лука,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міцно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ставлять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стрілу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свою</a:t>
            </a:r>
            <a:b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тятиву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щоб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у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темряві</a:t>
            </a:r>
            <a:b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до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простосердих</a:t>
            </a:r>
            <a:r>
              <a:rPr lang="en-US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стріляти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… 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1</a:t>
            </a:r>
            <a:r>
              <a:rPr lang="en-US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:2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/>
        </p:nvSpPr>
        <p:spPr>
          <a:xfrm>
            <a:off x="539552" y="1556791"/>
            <a:ext cx="8280919" cy="35283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5F497A"/>
              </a:buClr>
              <a:buSzPct val="25000"/>
              <a:buFont typeface="Georgia"/>
              <a:buNone/>
            </a:pP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Як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основи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зруйновано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5F497A"/>
              </a:buClr>
              <a:buSzPct val="25000"/>
              <a:buFont typeface="Georgia"/>
              <a:buNone/>
            </a:pP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тоді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праведний</a:t>
            </a:r>
            <a:endParaRPr lang="ru-RU" sz="45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Georgia"/>
              <a:buNone/>
            </a:pP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зробить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? </a:t>
            </a:r>
          </a:p>
        </p:txBody>
      </p:sp>
      <p:sp>
        <p:nvSpPr>
          <p:cNvPr id="111" name="Shape 111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1</a:t>
            </a:r>
            <a:r>
              <a:rPr lang="en-US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:3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/>
        </p:nvSpPr>
        <p:spPr>
          <a:xfrm>
            <a:off x="539552" y="1556791"/>
            <a:ext cx="8280919" cy="46805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Georgia"/>
              <a:buNone/>
            </a:pP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Господь Бог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Всемогутній</a:t>
            </a:r>
            <a:b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святім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Своїм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храмі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Господь престол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b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 небесах,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бачать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очі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повіки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випробовують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ЧОЛОВІКІВ! </a:t>
            </a:r>
          </a:p>
        </p:txBody>
      </p:sp>
      <p:sp>
        <p:nvSpPr>
          <p:cNvPr id="118" name="Shape 118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1</a:t>
            </a:r>
            <a:r>
              <a:rPr lang="en-US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/>
        </p:nvSpPr>
        <p:spPr>
          <a:xfrm>
            <a:off x="539552" y="1556791"/>
            <a:ext cx="8280919" cy="432048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Georgia"/>
              <a:buNone/>
            </a:pP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Господь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випробовує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ЧОЛОВІКА праведного,</a:t>
            </a:r>
            <a:b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а безбожного й того,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хто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любить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насилля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ненавидить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душа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125" name="Shape 125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1</a:t>
            </a:r>
            <a:r>
              <a:rPr lang="en-US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:5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/>
        </p:nvSpPr>
        <p:spPr>
          <a:xfrm>
            <a:off x="539552" y="1556791"/>
            <a:ext cx="8280919" cy="432048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Georgia"/>
              <a:buNone/>
            </a:pP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Він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спустить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дощем</a:t>
            </a:r>
            <a:b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безбожних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горюче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вугілля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огонь, і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сірку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усяких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лих,</a:t>
            </a:r>
            <a:b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вітер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гарячий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нещасть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</a:t>
            </a:r>
            <a:b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це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частка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їхньої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чаші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132" name="Shape 132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1</a:t>
            </a:r>
            <a:r>
              <a:rPr lang="en-US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:6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/>
        </p:nvSpPr>
        <p:spPr>
          <a:xfrm>
            <a:off x="539552" y="1556791"/>
            <a:ext cx="8064896" cy="432048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Georgia"/>
              <a:buNone/>
            </a:pP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Господь Бог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Всемогутній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справедливий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кохає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Він</a:t>
            </a:r>
            <a:b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добрі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справи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праведний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молодий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баптист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виконує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їх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і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бачить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обличчя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b="0" i="1" u="none" strike="noStrike" cap="none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45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139" name="Shape 139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1</a:t>
            </a:r>
            <a:r>
              <a:rPr lang="en-US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220</Words>
  <Application>Microsoft Office PowerPoint</Application>
  <PresentationFormat>Екран (4:3)</PresentationFormat>
  <Paragraphs>68</Paragraphs>
  <Slides>8</Slides>
  <Notes>8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3" baseType="lpstr">
      <vt:lpstr>Arial</vt:lpstr>
      <vt:lpstr>Calibri</vt:lpstr>
      <vt:lpstr>Georgia</vt:lpstr>
      <vt:lpstr>Verdana</vt:lpstr>
      <vt:lpstr>Тема Office</vt:lpstr>
      <vt:lpstr>ПСАЛОМ 11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11 </dc:title>
  <cp:lastModifiedBy>Dubenchuk Ivanka</cp:lastModifiedBy>
  <cp:revision>21</cp:revision>
  <dcterms:modified xsi:type="dcterms:W3CDTF">2024-05-22T12:51:56Z</dcterms:modified>
</cp:coreProperties>
</file>